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1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57285</c:v>
                </c:pt>
                <c:pt idx="1">
                  <c:v>73582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54858</c:v>
                </c:pt>
                <c:pt idx="1">
                  <c:v>69484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450688"/>
        <c:axId val="166452224"/>
      </c:barChart>
      <c:catAx>
        <c:axId val="166450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66452224"/>
        <c:crosses val="autoZero"/>
        <c:auto val="1"/>
        <c:lblAlgn val="ctr"/>
        <c:lblOffset val="100"/>
        <c:noMultiLvlLbl val="0"/>
      </c:catAx>
      <c:valAx>
        <c:axId val="1664522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664506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734361329833772E-2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1120.4100000000001</c:v>
                </c:pt>
                <c:pt idx="1">
                  <c:v>1282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8273.7800000000007</c:v>
                </c:pt>
                <c:pt idx="1">
                  <c:v>10273.73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4388.5</c:v>
                </c:pt>
                <c:pt idx="1">
                  <c:v>4363.8999999999996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43502.36</c:v>
                </c:pt>
                <c:pt idx="1">
                  <c:v>57662.04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207475072"/>
        <c:axId val="207476608"/>
      </c:barChart>
      <c:catAx>
        <c:axId val="20747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07476608"/>
        <c:crosses val="autoZero"/>
        <c:auto val="1"/>
        <c:lblAlgn val="ctr"/>
        <c:lblOffset val="100"/>
        <c:tickLblSkip val="1"/>
        <c:noMultiLvlLbl val="0"/>
      </c:catAx>
      <c:valAx>
        <c:axId val="20747660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207475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57285.04</c:v>
                </c:pt>
                <c:pt idx="1">
                  <c:v>73581.69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596992"/>
        <c:axId val="62598528"/>
      </c:lineChart>
      <c:catAx>
        <c:axId val="6259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2598528"/>
        <c:crosses val="autoZero"/>
        <c:auto val="1"/>
        <c:lblAlgn val="ctr"/>
        <c:lblOffset val="100"/>
        <c:noMultiLvlLbl val="0"/>
      </c:catAx>
      <c:valAx>
        <c:axId val="62598528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6259699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23624376859901"/>
          <c:y val="0.15238776749489166"/>
          <c:w val="0.53089553098155562"/>
          <c:h val="0.8211405986388070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680259084834099E-2"/>
                  <c:y val="4.305442387711397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2.5720453321388871E-2"/>
                  <c:y val="-8.4174729437305279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12563447404164724"/>
                  <c:y val="0.1119940929891410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15052879637168801"/>
                  <c:y val="1.558443926170778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1.4100103184202843E-2"/>
                  <c:y val="-3.399125728734690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0.11501060403560852"/>
                  <c:y val="2.782935582447819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национальная безопасность</c:v>
                </c:pt>
                <c:pt idx="5">
                  <c:v>физическая культура и спорт</c:v>
                </c:pt>
                <c:pt idx="6">
                  <c:v>социальная политика</c:v>
                </c:pt>
                <c:pt idx="7">
                  <c:v>прочие расходы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0.156</c:v>
                </c:pt>
                <c:pt idx="1">
                  <c:v>0.189</c:v>
                </c:pt>
                <c:pt idx="2">
                  <c:v>0.28999999999999998</c:v>
                </c:pt>
                <c:pt idx="3">
                  <c:v>0.215</c:v>
                </c:pt>
                <c:pt idx="4">
                  <c:v>9.5000000000000001E-2</c:v>
                </c:pt>
                <c:pt idx="5">
                  <c:v>3.1E-2</c:v>
                </c:pt>
                <c:pt idx="6">
                  <c:v>1.4999999999999999E-2</c:v>
                </c:pt>
                <c:pt idx="7">
                  <c:v>8.0000000000000002E-3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0.28184</cdr:x>
      <cdr:y>0.23689</cdr:y>
    </cdr:from>
    <cdr:to>
      <cdr:x>0.68393</cdr:x>
      <cdr:y>0.59223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372279" y="1152119"/>
          <a:ext cx="3384337" cy="1728201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0.38451</cdr:x>
      <cdr:y>0.29611</cdr:y>
    </cdr:from>
    <cdr:to>
      <cdr:x>0.82082</cdr:x>
      <cdr:y>0.71563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236375" y="1440138"/>
          <a:ext cx="3672439" cy="204034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0.46595</cdr:x>
      <cdr:y>0.28131</cdr:y>
    </cdr:from>
    <cdr:to>
      <cdr:x>0.58902</cdr:x>
      <cdr:y>0.36358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21921" y="1368152"/>
          <a:ext cx="103586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+28,4%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0.375</cdr:y>
    </cdr:from>
    <cdr:to>
      <cdr:x>0.43223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14" y="648072"/>
          <a:ext cx="9913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+ 28,4 %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27" y="1700808"/>
            <a:ext cx="86778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Двуреченского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63657295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71 097,53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73 581,69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2 484,16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103,5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73 699,73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69 483,94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4 215,79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94,3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-2 602,20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4 097,75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Двуреченского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50707852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Двуреченского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4293096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+26,7%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89966711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275551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2481590" y="5373217"/>
            <a:ext cx="758133" cy="29871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7,7 %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104964"/>
            <a:ext cx="827963" cy="39604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75,9 %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5978558"/>
            <a:ext cx="683947" cy="33076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671929"/>
            <a:ext cx="683947" cy="2880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14,0 %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5301208"/>
            <a:ext cx="683947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5,9 %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3104964"/>
            <a:ext cx="683947" cy="39604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78,4 %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78559"/>
            <a:ext cx="683947" cy="33076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2,0 %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Двуреченского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481590" y="5671929"/>
            <a:ext cx="758133" cy="38001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14,4 %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36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Двуреченского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30900564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Двуреченского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2391019"/>
              </p:ext>
            </p:extLst>
          </p:nvPr>
        </p:nvGraphicFramePr>
        <p:xfrm>
          <a:off x="179512" y="1340769"/>
          <a:ext cx="8712969" cy="5236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1536"/>
                <a:gridCol w="1595333"/>
                <a:gridCol w="1595333"/>
                <a:gridCol w="1030830"/>
                <a:gridCol w="809937"/>
              </a:tblGrid>
              <a:tr h="4012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11 284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10 843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60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6 719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6 632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13 661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13 159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23 190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20 134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15 030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14 937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2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73 700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69 484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4 216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52737096"/>
              </p:ext>
            </p:extLst>
          </p:nvPr>
        </p:nvGraphicFramePr>
        <p:xfrm>
          <a:off x="107504" y="692696"/>
          <a:ext cx="8928991" cy="6016073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182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01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12 620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12 620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732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31 456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29 766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42,8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1 690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732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330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293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smtClean="0">
                          <a:effectLst/>
                          <a:latin typeface="Times New Roman"/>
                        </a:rPr>
                        <a:t>37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88,9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05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2 338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2 338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0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9 404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9 399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05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17 286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17 193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24,7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5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0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265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212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0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73 700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69 484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4 216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94,3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156503"/>
              </p:ext>
            </p:extLst>
          </p:nvPr>
        </p:nvGraphicFramePr>
        <p:xfrm>
          <a:off x="107504" y="1196751"/>
          <a:ext cx="8784208" cy="551271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706056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4631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физической культуры и спорта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2 181,1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2 181,1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560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15 028,8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14 935,6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70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4 131,5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4 084,3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70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24 452,2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23 312,5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95,3</a:t>
                      </a:r>
                    </a:p>
                  </a:txBody>
                  <a:tcPr marL="7620" marR="7620" marT="7620" marB="0" anchor="ctr"/>
                </a:tc>
              </a:tr>
              <a:tr h="460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802,0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802,0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60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10 140,4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9 727,9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95,9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70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6 664,2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6 577,2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60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774,6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60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Расселение аварийного жилищного фонда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4 317,8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4 317,8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747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68 692,6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66 913,0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97,4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1152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54857"/>
              </p:ext>
            </p:extLst>
          </p:nvPr>
        </p:nvGraphicFramePr>
        <p:xfrm>
          <a:off x="323528" y="1124744"/>
          <a:ext cx="8640960" cy="5359890"/>
        </p:xfrm>
        <a:graphic>
          <a:graphicData uri="http://schemas.openxmlformats.org/drawingml/2006/table">
            <a:tbl>
              <a:tblPr/>
              <a:tblGrid>
                <a:gridCol w="3312368"/>
                <a:gridCol w="1656184"/>
                <a:gridCol w="1008112"/>
                <a:gridCol w="1106558"/>
                <a:gridCol w="760527"/>
                <a:gridCol w="797211"/>
              </a:tblGrid>
              <a:tr h="1210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Наименование, дата и номер правового акта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расходов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Выделено на основании правового акта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выполненных работ, услуг, поставки товаров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Кассовые расходы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Отклоне-ние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+,-)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16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Распоряжение администрации Двуреченского сельского поселения от 20.12.2021 №38</a:t>
                      </a:r>
                    </a:p>
                  </a:txBody>
                  <a:tcPr marL="5912" marR="5912" marT="591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Выплата материальной помощи погорельцам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ИТОГО: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3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Решение Совета депутатов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Двуреченского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сельского поселения от 21.12.2021 № 191 "О бюджете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Двуреченского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сельского поселения на 2022 год и плановый период 2023 - 2024 годов"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2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Решение Думы Пермского муниципального округа Пермского края от 22.12.2022 № 82 "О внесении изменений в решение Совета депутатов Двуреченского сельского поселения от 21.12.2021 № 191 "О бюджете Двуреченского сельского поселения на 2022 год и плановый период 2023 - 2024 годов"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-275,00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0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ОСТАТОК СРЕДСТВ 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10562</TotalTime>
  <Words>667</Words>
  <Application>Microsoft Office PowerPoint</Application>
  <PresentationFormat>Экран (4:3)</PresentationFormat>
  <Paragraphs>283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Двуреченского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604</cp:revision>
  <cp:lastPrinted>2023-03-20T04:51:27Z</cp:lastPrinted>
  <dcterms:created xsi:type="dcterms:W3CDTF">2018-04-12T10:07:47Z</dcterms:created>
  <dcterms:modified xsi:type="dcterms:W3CDTF">2023-04-28T04:49:47Z</dcterms:modified>
</cp:coreProperties>
</file>